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7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6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7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3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8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8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6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5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D9938-CB19-A84C-9166-EF7485C9D85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5F9E6-BCE4-9C47-A421-4C6AE1FF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6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4: Tic </a:t>
            </a:r>
            <a:r>
              <a:rPr lang="en-US" dirty="0" err="1" smtClean="0"/>
              <a:t>Tac</a:t>
            </a:r>
            <a:r>
              <a:rPr lang="en-US" dirty="0" smtClean="0"/>
              <a:t> Toe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2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Display Board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 your knowledge from pattern maker and program 1 assignment and generate the pattern which looks like the game board: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Line 1: _ _ _ _ _ _ _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Line 2: | </a:t>
            </a:r>
            <a:r>
              <a:rPr lang="en-US" sz="2400" dirty="0" smtClean="0">
                <a:solidFill>
                  <a:srgbClr val="FF0000"/>
                </a:solidFill>
              </a:rPr>
              <a:t>p1</a:t>
            </a:r>
            <a:r>
              <a:rPr lang="en-US" sz="2400" dirty="0" smtClean="0"/>
              <a:t> | </a:t>
            </a:r>
            <a:r>
              <a:rPr lang="en-US" sz="2400" dirty="0" smtClean="0">
                <a:solidFill>
                  <a:srgbClr val="FF0000"/>
                </a:solidFill>
              </a:rPr>
              <a:t>p2</a:t>
            </a:r>
            <a:r>
              <a:rPr lang="en-US" sz="2400" dirty="0" smtClean="0"/>
              <a:t> |</a:t>
            </a:r>
            <a:r>
              <a:rPr lang="en-US" sz="2400" dirty="0" smtClean="0">
                <a:solidFill>
                  <a:srgbClr val="FF0000"/>
                </a:solidFill>
              </a:rPr>
              <a:t>p2</a:t>
            </a:r>
            <a:r>
              <a:rPr lang="en-US" sz="2400" dirty="0" smtClean="0"/>
              <a:t> | 1 2 3 \n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Line 3: </a:t>
            </a:r>
            <a:r>
              <a:rPr lang="en-US" sz="2400" dirty="0" smtClean="0"/>
              <a:t>| </a:t>
            </a:r>
            <a:r>
              <a:rPr lang="en-US" sz="2400" dirty="0" smtClean="0">
                <a:solidFill>
                  <a:srgbClr val="FF0000"/>
                </a:solidFill>
              </a:rPr>
              <a:t>p4</a:t>
            </a:r>
            <a:r>
              <a:rPr lang="en-US" sz="2400" dirty="0" smtClean="0"/>
              <a:t> | </a:t>
            </a:r>
            <a:r>
              <a:rPr lang="en-US" sz="2400" dirty="0" smtClean="0">
                <a:solidFill>
                  <a:srgbClr val="FF0000"/>
                </a:solidFill>
              </a:rPr>
              <a:t>p5</a:t>
            </a:r>
            <a:r>
              <a:rPr lang="en-US" sz="2400" dirty="0" smtClean="0"/>
              <a:t> |</a:t>
            </a:r>
            <a:r>
              <a:rPr lang="en-US" sz="2400" dirty="0" smtClean="0">
                <a:solidFill>
                  <a:srgbClr val="FF0000"/>
                </a:solidFill>
              </a:rPr>
              <a:t>p6</a:t>
            </a:r>
            <a:r>
              <a:rPr lang="en-US" sz="2400" dirty="0" smtClean="0"/>
              <a:t> | 4 5 6 \n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Line 4: </a:t>
            </a:r>
            <a:r>
              <a:rPr lang="en-US" sz="2400" dirty="0" smtClean="0"/>
              <a:t>| </a:t>
            </a:r>
            <a:r>
              <a:rPr lang="en-US" sz="2400" dirty="0" smtClean="0">
                <a:solidFill>
                  <a:srgbClr val="FF0000"/>
                </a:solidFill>
              </a:rPr>
              <a:t>p7</a:t>
            </a:r>
            <a:r>
              <a:rPr lang="en-US" sz="2400" dirty="0" smtClean="0"/>
              <a:t> | </a:t>
            </a:r>
            <a:r>
              <a:rPr lang="en-US" sz="2400" dirty="0" smtClean="0">
                <a:solidFill>
                  <a:srgbClr val="FF0000"/>
                </a:solidFill>
              </a:rPr>
              <a:t>p8</a:t>
            </a:r>
            <a:r>
              <a:rPr lang="en-US" sz="2400" dirty="0" smtClean="0"/>
              <a:t> |</a:t>
            </a:r>
            <a:r>
              <a:rPr lang="en-US" sz="2400" dirty="0" smtClean="0">
                <a:solidFill>
                  <a:srgbClr val="FF0000"/>
                </a:solidFill>
              </a:rPr>
              <a:t>p9</a:t>
            </a:r>
            <a:r>
              <a:rPr lang="en-US" sz="2400" dirty="0" smtClean="0"/>
              <a:t> | 7 8 9 \n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Line 5: _ _ _ _ _ _ _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Don’t forget to end line.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712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Make Move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Number of positions we have: p1, p2, ….., p9</a:t>
            </a:r>
          </a:p>
          <a:p>
            <a:endParaRPr lang="en-US" sz="2400" dirty="0"/>
          </a:p>
          <a:p>
            <a:r>
              <a:rPr lang="en-US" sz="2400" dirty="0" smtClean="0"/>
              <a:t>Use switch case to select the piece to be moved: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Switch (position)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{ case 1 : ………. ; break;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( the piece to be moved goes in the selected position)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smtClean="0"/>
              <a:t>case 2 : ………. ; break;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smtClean="0"/>
              <a:t>case 9 : ………. ; break;}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5622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Check Board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Check board after every move for a winning condition. i.e. if a row/column/diagonal has the same character (</a:t>
            </a:r>
            <a:r>
              <a:rPr lang="en-US" sz="2400" dirty="0" err="1" smtClean="0"/>
              <a:t>eg</a:t>
            </a:r>
            <a:r>
              <a:rPr lang="en-US" sz="2400" dirty="0" smtClean="0"/>
              <a:t>. Position 1,2,3)</a:t>
            </a:r>
          </a:p>
          <a:p>
            <a:endParaRPr lang="en-US" sz="2400" dirty="0"/>
          </a:p>
          <a:p>
            <a:r>
              <a:rPr lang="en-US" sz="2400" dirty="0" smtClean="0"/>
              <a:t>If found, set the global variable Win to 1</a:t>
            </a:r>
          </a:p>
          <a:p>
            <a:endParaRPr lang="en-US" sz="2400" dirty="0"/>
          </a:p>
          <a:p>
            <a:r>
              <a:rPr lang="en-US" sz="2400" dirty="0" smtClean="0"/>
              <a:t>Conditions would look like: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if((p1==p2 and p2==p3 and p3!=</a:t>
            </a:r>
            <a:r>
              <a:rPr lang="en-US" sz="2400" baseline="30000" dirty="0" smtClean="0"/>
              <a:t>“  “</a:t>
            </a:r>
            <a:r>
              <a:rPr lang="en-US" sz="2400" dirty="0" smtClean="0"/>
              <a:t>) or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p4==p5 and p5==p6 and p6!=</a:t>
            </a:r>
            <a:r>
              <a:rPr lang="en-US" sz="2400" baseline="30000" dirty="0" smtClean="0"/>
              <a:t>“  “</a:t>
            </a:r>
            <a:r>
              <a:rPr lang="en-US" sz="2400" dirty="0" smtClean="0"/>
              <a:t>) or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{ display the board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output the winning message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set win to 1}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7865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299</Words>
  <Application>Microsoft Macintosh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Lab 4: Tic Tac Toe</vt:lpstr>
      <vt:lpstr>Display Board</vt:lpstr>
      <vt:lpstr>Make Move</vt:lpstr>
      <vt:lpstr>Check Board</vt:lpstr>
    </vt:vector>
  </TitlesOfParts>
  <Company>University of Illinois at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4: Tic Tac Toe</dc:title>
  <dc:creator>Bhaskar DasGupta</dc:creator>
  <cp:lastModifiedBy>Bhaskar DasGupta</cp:lastModifiedBy>
  <cp:revision>3</cp:revision>
  <dcterms:created xsi:type="dcterms:W3CDTF">2020-06-28T15:34:55Z</dcterms:created>
  <dcterms:modified xsi:type="dcterms:W3CDTF">2020-06-28T15:54:37Z</dcterms:modified>
</cp:coreProperties>
</file>