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8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88CA6-02C1-C74D-B02D-F2033DDB625E}" type="datetimeFigureOut">
              <a:rPr lang="en-US" smtClean="0"/>
              <a:t>7/12/20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6773-0FDD-A041-B7D9-958E9F869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143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88CA6-02C1-C74D-B02D-F2033DDB625E}" type="datetimeFigureOut">
              <a:rPr lang="en-US" smtClean="0"/>
              <a:t>7/12/20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6773-0FDD-A041-B7D9-958E9F869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331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88CA6-02C1-C74D-B02D-F2033DDB625E}" type="datetimeFigureOut">
              <a:rPr lang="en-US" smtClean="0"/>
              <a:t>7/12/20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6773-0FDD-A041-B7D9-958E9F869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501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88CA6-02C1-C74D-B02D-F2033DDB625E}" type="datetimeFigureOut">
              <a:rPr lang="en-US" smtClean="0"/>
              <a:t>7/12/20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6773-0FDD-A041-B7D9-958E9F869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67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88CA6-02C1-C74D-B02D-F2033DDB625E}" type="datetimeFigureOut">
              <a:rPr lang="en-US" smtClean="0"/>
              <a:t>7/12/20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6773-0FDD-A041-B7D9-958E9F869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603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88CA6-02C1-C74D-B02D-F2033DDB625E}" type="datetimeFigureOut">
              <a:rPr lang="en-US" smtClean="0"/>
              <a:t>7/12/20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6773-0FDD-A041-B7D9-958E9F869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51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88CA6-02C1-C74D-B02D-F2033DDB625E}" type="datetimeFigureOut">
              <a:rPr lang="en-US" smtClean="0"/>
              <a:t>7/12/20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6773-0FDD-A041-B7D9-958E9F869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162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88CA6-02C1-C74D-B02D-F2033DDB625E}" type="datetimeFigureOut">
              <a:rPr lang="en-US" smtClean="0"/>
              <a:t>7/12/20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6773-0FDD-A041-B7D9-958E9F869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011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88CA6-02C1-C74D-B02D-F2033DDB625E}" type="datetimeFigureOut">
              <a:rPr lang="en-US" smtClean="0"/>
              <a:t>7/12/20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6773-0FDD-A041-B7D9-958E9F869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062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88CA6-02C1-C74D-B02D-F2033DDB625E}" type="datetimeFigureOut">
              <a:rPr lang="en-US" smtClean="0"/>
              <a:t>7/12/20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6773-0FDD-A041-B7D9-958E9F869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264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88CA6-02C1-C74D-B02D-F2033DDB625E}" type="datetimeFigureOut">
              <a:rPr lang="en-US" smtClean="0"/>
              <a:t>7/12/20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6773-0FDD-A041-B7D9-958E9F869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518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88CA6-02C1-C74D-B02D-F2033DDB625E}" type="datetimeFigureOut">
              <a:rPr lang="en-US" smtClean="0"/>
              <a:t>7/12/20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16773-0FDD-A041-B7D9-958E9F869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407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000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MyStrLen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Finds length of a given string</a:t>
            </a:r>
          </a:p>
          <a:p>
            <a:r>
              <a:rPr lang="en-US" dirty="0" smtClean="0"/>
              <a:t>Count number of characters till end of string</a:t>
            </a:r>
          </a:p>
          <a:p>
            <a:r>
              <a:rPr lang="en-US" dirty="0" smtClean="0"/>
              <a:t>How to find end of string?</a:t>
            </a:r>
          </a:p>
          <a:p>
            <a:pPr marL="857250" lvl="2" indent="0">
              <a:buNone/>
            </a:pPr>
            <a:r>
              <a:rPr lang="en-US" sz="3200" dirty="0" smtClean="0"/>
              <a:t>Strings end with </a:t>
            </a:r>
            <a:r>
              <a:rPr lang="en-US" sz="3200" baseline="30000" dirty="0" smtClean="0"/>
              <a:t>‘ </a:t>
            </a:r>
            <a:r>
              <a:rPr lang="en-US" sz="3200" dirty="0" smtClean="0"/>
              <a:t>\0 </a:t>
            </a:r>
            <a:r>
              <a:rPr lang="en-US" sz="3200" baseline="30000" dirty="0" smtClean="0"/>
              <a:t>’</a:t>
            </a:r>
          </a:p>
          <a:p>
            <a:pPr marL="628650" indent="-571500"/>
            <a:r>
              <a:rPr lang="en-US" dirty="0" smtClean="0"/>
              <a:t>Output length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210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RemoveVowels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Remove : </a:t>
            </a:r>
            <a:r>
              <a:rPr lang="en-US" baseline="30000" dirty="0" smtClean="0"/>
              <a:t>“ </a:t>
            </a:r>
            <a:r>
              <a:rPr lang="en-US" dirty="0" err="1" smtClean="0"/>
              <a:t>a,e,i,o,u</a:t>
            </a:r>
            <a:r>
              <a:rPr lang="en-US" dirty="0" smtClean="0"/>
              <a:t> </a:t>
            </a:r>
            <a:r>
              <a:rPr lang="en-US" baseline="30000" dirty="0" smtClean="0"/>
              <a:t>“</a:t>
            </a:r>
          </a:p>
          <a:p>
            <a:r>
              <a:rPr lang="en-US" dirty="0" smtClean="0"/>
              <a:t>Find characters that aren’t vowels</a:t>
            </a:r>
          </a:p>
          <a:p>
            <a:r>
              <a:rPr lang="en-US" dirty="0" smtClean="0"/>
              <a:t>Store them in an output string</a:t>
            </a:r>
          </a:p>
          <a:p>
            <a:r>
              <a:rPr lang="en-US" dirty="0" smtClean="0"/>
              <a:t>Return the output string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196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DuplicateStrings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Duplicate the vowel-less string in step 2 a given number of times.</a:t>
            </a:r>
          </a:p>
          <a:p>
            <a:r>
              <a:rPr lang="en-US" dirty="0" smtClean="0"/>
              <a:t>Inputs: vowel-less string from step 2, </a:t>
            </a:r>
            <a:r>
              <a:rPr lang="en-US" dirty="0" err="1" smtClean="0"/>
              <a:t>CountRepeat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Copy vowel-</a:t>
            </a:r>
            <a:r>
              <a:rPr lang="en-US" smtClean="0"/>
              <a:t>less string </a:t>
            </a:r>
            <a:r>
              <a:rPr lang="en-US" dirty="0" smtClean="0"/>
              <a:t>into a new string. </a:t>
            </a:r>
          </a:p>
          <a:p>
            <a:r>
              <a:rPr lang="en-US" dirty="0" smtClean="0"/>
              <a:t>Reach the end of this new string and copy again.</a:t>
            </a:r>
          </a:p>
          <a:p>
            <a:r>
              <a:rPr lang="en-US" dirty="0" smtClean="0"/>
              <a:t>Repeat </a:t>
            </a:r>
            <a:r>
              <a:rPr lang="en-US" dirty="0" err="1" smtClean="0"/>
              <a:t>CountRepeat</a:t>
            </a:r>
            <a:r>
              <a:rPr lang="en-US" dirty="0" smtClean="0"/>
              <a:t> number of times.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354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116</Words>
  <Application>Microsoft Macintosh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Strings</vt:lpstr>
      <vt:lpstr>MyStrLen</vt:lpstr>
      <vt:lpstr>RemoveVowels</vt:lpstr>
      <vt:lpstr>DuplicateStrings</vt:lpstr>
    </vt:vector>
  </TitlesOfParts>
  <Company>University of Illinois at Chicago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Strings</dc:title>
  <dc:creator>Bhaskar DasGupta</dc:creator>
  <cp:lastModifiedBy>Bhaskar DasGupta</cp:lastModifiedBy>
  <cp:revision>4</cp:revision>
  <dcterms:created xsi:type="dcterms:W3CDTF">2020-07-12T16:01:21Z</dcterms:created>
  <dcterms:modified xsi:type="dcterms:W3CDTF">2020-07-12T16:31:29Z</dcterms:modified>
</cp:coreProperties>
</file>