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0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0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9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0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8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5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7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8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2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5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B6871-D68F-7A44-BB10-3720B69B4973}" type="datetimeFigureOut">
              <a:rPr lang="en-US" smtClean="0"/>
              <a:t>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A3DFA-9DA5-4547-B603-AD046460D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5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Caesar Cipher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2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Cipher Map</a:t>
            </a:r>
            <a:endParaRPr lang="en-US" dirty="0"/>
          </a:p>
        </p:txBody>
      </p:sp>
      <p:pic>
        <p:nvPicPr>
          <p:cNvPr id="4" name="Content Placeholder 3" descr="Screen Shot 2020-07-05 at 9.01.30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2" t="-4962" r="16337" b="1"/>
          <a:stretch/>
        </p:blipFill>
        <p:spPr>
          <a:xfrm>
            <a:off x="175381" y="1932602"/>
            <a:ext cx="8511419" cy="1294814"/>
          </a:xfrm>
        </p:spPr>
      </p:pic>
      <p:pic>
        <p:nvPicPr>
          <p:cNvPr id="6" name="Picture 5" descr="Screen Shot 2020-07-05 at 9.04.0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856" y="3932326"/>
            <a:ext cx="6011523" cy="176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4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Shift The Text()</a:t>
            </a:r>
          </a:p>
          <a:p>
            <a:r>
              <a:rPr lang="en-US" dirty="0" smtClean="0"/>
              <a:t>Parameters needed : </a:t>
            </a:r>
            <a:r>
              <a:rPr lang="en-US" dirty="0" err="1" smtClean="0"/>
              <a:t>startingtext</a:t>
            </a:r>
            <a:r>
              <a:rPr lang="en-US" dirty="0" smtClean="0"/>
              <a:t>[], </a:t>
            </a:r>
            <a:r>
              <a:rPr lang="en-US" dirty="0" err="1" smtClean="0"/>
              <a:t>shiftvalue</a:t>
            </a:r>
            <a:r>
              <a:rPr lang="en-US" dirty="0" smtClean="0"/>
              <a:t> and </a:t>
            </a:r>
            <a:r>
              <a:rPr lang="en-US" dirty="0" err="1" smtClean="0"/>
              <a:t>shiftedtext</a:t>
            </a:r>
            <a:r>
              <a:rPr lang="en-US" dirty="0" smtClean="0"/>
              <a:t> []</a:t>
            </a:r>
          </a:p>
          <a:p>
            <a:r>
              <a:rPr lang="en-US" dirty="0" smtClean="0"/>
              <a:t>For every character in </a:t>
            </a:r>
            <a:r>
              <a:rPr lang="en-US" dirty="0" err="1" smtClean="0"/>
              <a:t>startingtext</a:t>
            </a:r>
            <a:r>
              <a:rPr lang="en-US" dirty="0" smtClean="0"/>
              <a:t>, Check if it is an alphabet.</a:t>
            </a:r>
          </a:p>
          <a:p>
            <a:r>
              <a:rPr lang="en-US" dirty="0" smtClean="0"/>
              <a:t>Convert it into range 0 . . . 25 i.e.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smtClean="0">
                <a:solidFill>
                  <a:schemeClr val="tx2"/>
                </a:solidFill>
              </a:rPr>
              <a:t>char = char – </a:t>
            </a:r>
            <a:r>
              <a:rPr lang="en-US" baseline="30000" dirty="0" smtClean="0">
                <a:solidFill>
                  <a:schemeClr val="tx2"/>
                </a:solidFill>
              </a:rPr>
              <a:t>‘</a:t>
            </a:r>
            <a:r>
              <a:rPr lang="en-US" dirty="0" smtClean="0">
                <a:solidFill>
                  <a:schemeClr val="tx2"/>
                </a:solidFill>
              </a:rPr>
              <a:t>a</a:t>
            </a:r>
            <a:r>
              <a:rPr lang="en-US" baseline="30000" dirty="0" smtClean="0">
                <a:solidFill>
                  <a:schemeClr val="tx2"/>
                </a:solidFill>
              </a:rPr>
              <a:t>’</a:t>
            </a:r>
          </a:p>
          <a:p>
            <a:r>
              <a:rPr lang="en-US" dirty="0" smtClean="0"/>
              <a:t>Add shift value to it, wrap at end: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1F497D"/>
                </a:solidFill>
              </a:rPr>
              <a:t>char = (char + </a:t>
            </a:r>
            <a:r>
              <a:rPr lang="en-US" dirty="0" err="1" smtClean="0">
                <a:solidFill>
                  <a:srgbClr val="1F497D"/>
                </a:solidFill>
              </a:rPr>
              <a:t>shiftvalue</a:t>
            </a:r>
            <a:r>
              <a:rPr lang="en-US" dirty="0" smtClean="0">
                <a:solidFill>
                  <a:srgbClr val="1F497D"/>
                </a:solidFill>
              </a:rPr>
              <a:t>) %26</a:t>
            </a:r>
          </a:p>
          <a:p>
            <a:r>
              <a:rPr lang="en-US" dirty="0" smtClean="0"/>
              <a:t>Shift back into alphabetic range i.e.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1F497D"/>
                </a:solidFill>
              </a:rPr>
              <a:t>char = char + </a:t>
            </a:r>
            <a:r>
              <a:rPr lang="en-US" baseline="30000" dirty="0" smtClean="0">
                <a:solidFill>
                  <a:srgbClr val="1F497D"/>
                </a:solidFill>
              </a:rPr>
              <a:t>‘</a:t>
            </a:r>
            <a:r>
              <a:rPr lang="en-US" dirty="0" smtClean="0">
                <a:solidFill>
                  <a:srgbClr val="1F497D"/>
                </a:solidFill>
              </a:rPr>
              <a:t>a</a:t>
            </a:r>
            <a:r>
              <a:rPr lang="en-US" baseline="30000" dirty="0" smtClean="0">
                <a:solidFill>
                  <a:srgbClr val="1F497D"/>
                </a:solidFill>
              </a:rPr>
              <a:t>’</a:t>
            </a:r>
            <a:endParaRPr lang="en-US" dirty="0" smtClean="0">
              <a:solidFill>
                <a:srgbClr val="1F497D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6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Mystery Function</a:t>
            </a:r>
          </a:p>
          <a:p>
            <a:r>
              <a:rPr lang="en-US" dirty="0" smtClean="0"/>
              <a:t>Parameters needed: </a:t>
            </a:r>
            <a:r>
              <a:rPr lang="en-US" dirty="0" err="1" smtClean="0"/>
              <a:t>shiftedtext</a:t>
            </a:r>
            <a:r>
              <a:rPr lang="en-US" dirty="0" smtClean="0"/>
              <a:t> []</a:t>
            </a:r>
          </a:p>
          <a:p>
            <a:r>
              <a:rPr lang="en-US" dirty="0" smtClean="0"/>
              <a:t>Reverse the the shifted text: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each the end of the shifted text</a:t>
            </a:r>
          </a:p>
          <a:p>
            <a:pPr lvl="2"/>
            <a:r>
              <a:rPr lang="en-US" dirty="0" smtClean="0"/>
              <a:t>Store in a temp array (in reverse order)</a:t>
            </a:r>
          </a:p>
          <a:p>
            <a:pPr lvl="2"/>
            <a:r>
              <a:rPr lang="en-US" dirty="0" smtClean="0"/>
              <a:t>Store the temp array back into shifted text</a:t>
            </a:r>
          </a:p>
          <a:p>
            <a:pPr lvl="2">
              <a:buFont typeface="Wingdings" charset="2"/>
              <a:buChar char="§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78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text : “hello”</a:t>
            </a:r>
          </a:p>
          <a:p>
            <a:r>
              <a:rPr lang="en-US" dirty="0" smtClean="0"/>
              <a:t>Shifting 3 without mystery gives: “</a:t>
            </a:r>
            <a:r>
              <a:rPr lang="en-US" dirty="0" err="1" smtClean="0"/>
              <a:t>khoor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Starting text : “</a:t>
            </a:r>
            <a:r>
              <a:rPr lang="en-US" dirty="0" err="1" smtClean="0"/>
              <a:t>roohk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Shifting 23 gives: “</a:t>
            </a:r>
            <a:r>
              <a:rPr lang="en-US" dirty="0" err="1" smtClean="0"/>
              <a:t>olleh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Mystery function gives: “hello”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531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170</Words>
  <Application>Microsoft Macintosh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Caesar Cipher</vt:lpstr>
      <vt:lpstr>Cipher Map</vt:lpstr>
      <vt:lpstr>Step 1:</vt:lpstr>
      <vt:lpstr>Step 2:</vt:lpstr>
      <vt:lpstr>Example:</vt:lpstr>
    </vt:vector>
  </TitlesOfParts>
  <Company>University of Illinois at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Caesar Cipher</dc:title>
  <dc:creator>Bhaskar DasGupta</dc:creator>
  <cp:lastModifiedBy>Bhaskar DasGupta</cp:lastModifiedBy>
  <cp:revision>7</cp:revision>
  <dcterms:created xsi:type="dcterms:W3CDTF">2020-07-05T13:59:57Z</dcterms:created>
  <dcterms:modified xsi:type="dcterms:W3CDTF">2020-07-05T15:07:11Z</dcterms:modified>
</cp:coreProperties>
</file>